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2" r:id="rId3"/>
    <p:sldId id="271" r:id="rId4"/>
    <p:sldId id="273" r:id="rId5"/>
    <p:sldId id="27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F3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1297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 класс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</a:t>
            </a:r>
            <a:r>
              <a:rPr lang="ru-RU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Квест-как</a:t>
            </a:r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одна из форм физического развития дошкольника»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2996952"/>
            <a:ext cx="2952328" cy="252028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Подготовил: инструктор 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по физической культуре</a:t>
            </a:r>
          </a:p>
          <a:p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Диннер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Л.А.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3" descr="C:\Users\ЛАРИСА\Documents\Репортажи\Репортаж текст и фото спортивного развлечения День мяча\IMG-ee0de1c23f7c47334138f2edfbb3840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038600" cy="3028950"/>
          </a:xfrm>
          <a:prstGeom prst="round2SameRect">
            <a:avLst/>
          </a:prstGeom>
          <a:noFill/>
          <a:ln w="57150">
            <a:solidFill>
              <a:srgbClr val="FF66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3008313" cy="34563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 настоящее время особую популярность приобрели приключенческие игры, которые называют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квестами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2996952"/>
            <a:ext cx="3929090" cy="386104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 играх -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квестах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есть увлекательный сюжет, основанный на поиске чего-то, когда на пути игроков возникают неизбежные проблемы разного характера, без разрешения которых невозможно достичь привлекательной цели и получить награду.</a:t>
            </a:r>
          </a:p>
          <a:p>
            <a:pPr algn="ctr"/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quest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» - это английское слово оно переводится как «поиск» или «приключение». 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C:\Users\ЛАРИСА\Documents\Репортажи\Репортаж текст и фото спортивного развлечения День мяча\IMG-32fc73188b1d288fafcec9c124064f8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04864"/>
            <a:ext cx="3744416" cy="2808312"/>
          </a:xfrm>
          <a:prstGeom prst="round1Rect">
            <a:avLst/>
          </a:prstGeom>
          <a:solidFill>
            <a:srgbClr val="FF6600"/>
          </a:solidFill>
          <a:ln w="57150">
            <a:solidFill>
              <a:srgbClr val="FF66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274638"/>
            <a:ext cx="5292080" cy="6583362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Главное преимущество </a:t>
            </a:r>
            <a:r>
              <a:rPr lang="ru-RU" sz="2200" b="1" dirty="0" err="1" smtClean="0">
                <a:solidFill>
                  <a:schemeClr val="accent6">
                    <a:lumMod val="75000"/>
                  </a:schemeClr>
                </a:solidFill>
              </a:rPr>
              <a:t>квеста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 в том, что такая форма организации образовательной деятельности ненавязчиво, в игровом, занимательном виде способствует активизации познавательных и мыслительных процессов участников. С помощью такой игры можно достичь образовательных целей: реализовать проектную и игровую деятельность, познакомить с новой информацией, закрепить имеющиеся знания, отработать на практике умения детей.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998677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ЛАРИСА\Documents\Репортажи\Репортаж текст и фото спортивного развлечения День мяча\IMG-ce5a70ce88bd6769668cbb09631fe038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3648405" cy="3816424"/>
          </a:xfrm>
          <a:prstGeom prst="round1Rect">
            <a:avLst/>
          </a:prstGeom>
          <a:noFill/>
          <a:ln w="57150">
            <a:solidFill>
              <a:srgbClr val="FF66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>При подготовке </a:t>
            </a:r>
            <a:r>
              <a:rPr lang="ru-RU" i="1" u="sng" dirty="0" err="1" smtClean="0"/>
              <a:t>квеста</a:t>
            </a:r>
            <a:r>
              <a:rPr lang="ru-RU" i="1" u="sng" dirty="0" smtClean="0"/>
              <a:t> для дошкольников нужно помнить несколько основных условий: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2" y="3058132"/>
            <a:ext cx="778674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Users\ЛАРИСА\Documents\Репортажи\Репортаж текст и фото спортивного развлечения День мяча\IMG-108ed91af86112ae4997437590ec0f90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3"/>
            <a:ext cx="4320480" cy="3240361"/>
          </a:xfrm>
          <a:prstGeom prst="round1Rect">
            <a:avLst/>
          </a:prstGeom>
          <a:noFill/>
          <a:ln w="57150">
            <a:solidFill>
              <a:srgbClr val="FF660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АРИСА\Documents\Репортажи\Репортаж текст и фото спортивного развлечения День мяча\IMG-a8201702b9eb77868ec51907d10dcf7e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2214246" cy="3744416"/>
          </a:xfrm>
          <a:prstGeom prst="round1Rect">
            <a:avLst/>
          </a:prstGeom>
          <a:noFill/>
          <a:ln w="57150">
            <a:solidFill>
              <a:srgbClr val="FF6600"/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90521"/>
            <a:ext cx="67322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 должны быть безопасными. Недопустимо ставить к выполнению задачи, которые связаны с риском для здоровья, например, забраться на дерево, спрыгнуть с большой высоты, спуститься в колодец;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Вопросы и задания должны соответствовать возрасту и их индивидуальным особенностям.  Очень редко дети 5-7 лет настолько эрудированны, чтобы угадать названия созвездий по картинке;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Недопустимо унижать достоинство ребенка. К примеру, нельзя заставлять проглотить гусеницу или танцевать, если ребенок стеснителен;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содержании сценария требуется внедрить разные виды деятельности, так как выполнять однообразные задания дети указанного возраста, согласно психолого-возрастным особенностям не могут;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Задания нужно продумать таким образом, чтобы они были последовательными, логически взаимосвязанными;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Дошкольники должны чётко представлять цель игры;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Споры и конфликты надо решать только мирным путем.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52124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квестов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Линейный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– решение одной задачи даёт возможность решать следующую.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Штурмовые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– с помощью контрольных подсказок участник сам выбирает способ решения задач.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Кольцевые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– по сути тот же линейный </a:t>
            </a:r>
            <a:r>
              <a:rPr lang="ru-RU" sz="2800" dirty="0" err="1" smtClean="0">
                <a:solidFill>
                  <a:schemeClr val="accent6">
                    <a:lumMod val="75000"/>
                  </a:schemeClr>
                </a:solidFill>
              </a:rPr>
              <a:t>квест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, только для нескольких команд стартующих из разных точек.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 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Всем спасибо за внимание!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 descr="мяч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524119"/>
            <a:ext cx="2237307" cy="2333881"/>
          </a:xfrm>
        </p:spPr>
      </p:pic>
      <p:pic>
        <p:nvPicPr>
          <p:cNvPr id="8" name="Содержимое 5" descr="шар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0648"/>
            <a:ext cx="936104" cy="95912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E36C0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278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Мастер класс Тема: «Квест-как одна из форм физического развития дошкольника»</vt:lpstr>
      <vt:lpstr>В настоящее время особую популярность приобрели приключенческие игры, которые называют квестами. </vt:lpstr>
      <vt:lpstr>Главное преимущество квеста в том, что такая форма организации образовательной деятельности ненавязчиво, в игровом, занимательном виде способствует активизации познавательных и мыслительных процессов участников. С помощью такой игры можно достичь образовательных целей: реализовать проектную и игровую деятельность, познакомить с новой информацией, закрепить имеющиеся знания, отработать на практике умения детей. </vt:lpstr>
      <vt:lpstr>При подготовке квеста для дошкольников нужно помнить несколько основных условий:  </vt:lpstr>
      <vt:lpstr> </vt:lpstr>
      <vt:lpstr>Виды квестов:  Линейный – решение одной задачи даёт возможность решать следующую. Штурмовые – с помощью контрольных подсказок участник сам выбирает способ решения задач. Кольцевые – по сути тот же линейный квест, только для нескольких команд стартующих из разных точек.     Всем спасибо за внимание!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46</cp:revision>
  <dcterms:created xsi:type="dcterms:W3CDTF">2014-06-15T09:49:01Z</dcterms:created>
  <dcterms:modified xsi:type="dcterms:W3CDTF">2021-11-17T04:54:42Z</dcterms:modified>
</cp:coreProperties>
</file>